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9"/>
  </p:notesMasterIdLst>
  <p:sldIdLst>
    <p:sldId id="256" r:id="rId2"/>
    <p:sldId id="290" r:id="rId3"/>
    <p:sldId id="274" r:id="rId4"/>
    <p:sldId id="287" r:id="rId5"/>
    <p:sldId id="275" r:id="rId6"/>
    <p:sldId id="276" r:id="rId7"/>
    <p:sldId id="277" r:id="rId8"/>
    <p:sldId id="278" r:id="rId9"/>
    <p:sldId id="279" r:id="rId10"/>
    <p:sldId id="281" r:id="rId11"/>
    <p:sldId id="280" r:id="rId12"/>
    <p:sldId id="282" r:id="rId13"/>
    <p:sldId id="283" r:id="rId14"/>
    <p:sldId id="284" r:id="rId15"/>
    <p:sldId id="285" r:id="rId16"/>
    <p:sldId id="288" r:id="rId17"/>
    <p:sldId id="286" r:id="rId18"/>
    <p:sldId id="257" r:id="rId19"/>
    <p:sldId id="258" r:id="rId20"/>
    <p:sldId id="260" r:id="rId21"/>
    <p:sldId id="262" r:id="rId22"/>
    <p:sldId id="267" r:id="rId23"/>
    <p:sldId id="268" r:id="rId24"/>
    <p:sldId id="269" r:id="rId25"/>
    <p:sldId id="270" r:id="rId26"/>
    <p:sldId id="271" r:id="rId27"/>
    <p:sldId id="28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6600"/>
    </p:penClr>
  </p:showPr>
  <p:clrMru>
    <a:srgbClr val="663300"/>
    <a:srgbClr val="931FB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3183" autoAdjust="0"/>
    <p:restoredTop sz="94718" autoAdjust="0"/>
  </p:normalViewPr>
  <p:slideViewPr>
    <p:cSldViewPr>
      <p:cViewPr varScale="1">
        <p:scale>
          <a:sx n="70" d="100"/>
          <a:sy n="70" d="100"/>
        </p:scale>
        <p:origin x="-3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1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51387-62BD-4D69-A3D4-118E115795B4}" type="datetimeFigureOut">
              <a:rPr lang="ru-RU" smtClean="0"/>
              <a:pPr/>
              <a:t>18.09.2012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AC33E-C581-4AE0-B2E9-2DC514968E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C33E-C581-4AE0-B2E9-2DC514968E3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C33E-C581-4AE0-B2E9-2DC514968E35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Количество смертей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C33E-C581-4AE0-B2E9-2DC514968E35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Количество</a:t>
            </a:r>
            <a:r>
              <a:rPr lang="ru-RU" baseline="0" dirty="0" smtClean="0"/>
              <a:t> рождений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AC33E-C581-4AE0-B2E9-2DC514968E35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0DC6A-3902-4A29-A6B9-3BC22C008A2D}" type="datetime1">
              <a:rPr lang="ru-RU" smtClean="0"/>
              <a:pPr/>
              <a:t>18.09.2012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7BF6C-114A-4668-B964-243EA98B61C0}" type="datetime1">
              <a:rPr lang="ru-RU" smtClean="0"/>
              <a:pPr/>
              <a:t>18.09.2012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7103-DB23-4BA2-B66F-9EA3CC83A4E2}" type="datetime1">
              <a:rPr lang="ru-RU" smtClean="0"/>
              <a:pPr/>
              <a:t>18.09.2012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6918D-4400-44DB-96FE-09F31198A419}" type="datetime1">
              <a:rPr lang="ru-RU" smtClean="0"/>
              <a:pPr/>
              <a:t>18.09.2012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13A1-81E4-44D2-A2BC-7D636E379335}" type="datetime1">
              <a:rPr lang="ru-RU" smtClean="0"/>
              <a:pPr/>
              <a:t>18.09.2012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624B-B0C4-4936-A2B2-F6E7303EC62C}" type="datetime1">
              <a:rPr lang="ru-RU" smtClean="0"/>
              <a:pPr/>
              <a:t>18.09.2012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EAD4E-F762-4754-BBA9-EC42FAC11709}" type="datetime1">
              <a:rPr lang="ru-RU" smtClean="0"/>
              <a:pPr/>
              <a:t>18.09.2012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4118-574C-4910-BB2C-71D5727108E7}" type="datetime1">
              <a:rPr lang="ru-RU" smtClean="0"/>
              <a:pPr/>
              <a:t>18.09.2012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C8BA-B94F-4BB9-82B7-2F021D28FF34}" type="datetime1">
              <a:rPr lang="ru-RU" smtClean="0"/>
              <a:pPr/>
              <a:t>18.09.2012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6CA5-B7E3-4F50-9F73-127CE36E5D4D}" type="datetime1">
              <a:rPr lang="ru-RU" smtClean="0"/>
              <a:pPr/>
              <a:t>18.09.2012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A2BA-62E2-4DD7-AAA8-94519EA4E6A0}" type="datetime1">
              <a:rPr lang="ru-RU" smtClean="0"/>
              <a:pPr/>
              <a:t>18.09.2012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0C20934-135B-4722-80E0-3555547833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1AE52D-E85E-4E88-BCB4-7AFD492D4F83}" type="datetime1">
              <a:rPr lang="ru-RU" smtClean="0"/>
              <a:pPr/>
              <a:t>18.09.2012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0C20934-135B-4722-80E0-3555547833D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heel spokes="8"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>
                <a:lumMod val="60000"/>
                <a:lumOff val="4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71481"/>
            <a:ext cx="7672414" cy="24288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Отдел записи актов гражданского состояния Администрации 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Можгинского района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3286124"/>
            <a:ext cx="7129490" cy="2352676"/>
          </a:xfrm>
        </p:spPr>
        <p:txBody>
          <a:bodyPr/>
          <a:lstStyle/>
          <a:p>
            <a:r>
              <a:rPr lang="ru-RU" dirty="0" err="1" smtClean="0"/>
              <a:t>пр</a:t>
            </a:r>
            <a:endParaRPr lang="ru-RU" dirty="0"/>
          </a:p>
        </p:txBody>
      </p:sp>
      <p:pic>
        <p:nvPicPr>
          <p:cNvPr id="1026" name="Picture 2" descr="D:\Мои документы\петр  и феврония\сердечки.jpg"/>
          <p:cNvPicPr>
            <a:picLocks noChangeAspect="1" noChangeArrowheads="1"/>
          </p:cNvPicPr>
          <p:nvPr/>
        </p:nvPicPr>
        <p:blipFill>
          <a:blip r:embed="rId2" cstate="print">
            <a:lum bright="-5000"/>
          </a:blip>
          <a:srcRect/>
          <a:stretch>
            <a:fillRect/>
          </a:stretch>
        </p:blipFill>
        <p:spPr bwMode="auto">
          <a:xfrm>
            <a:off x="5715008" y="3429000"/>
            <a:ext cx="3214710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36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14282" y="500042"/>
            <a:ext cx="8715372" cy="61436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4282" y="6072206"/>
            <a:ext cx="821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Кабинет 509 для приёма граждан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714356"/>
            <a:ext cx="8429684" cy="5715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5789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</a:rPr>
              <a:t>Архив отдела ЗАГС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1\Рабочий стол\на слайды\IMG_0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1480"/>
            <a:ext cx="8572560" cy="55721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6072206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Компьютеризированное рабочее место специалиста 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с выходом в сеть «Интернет»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1\Рабочий стол\на слайды\IMG_0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8572560" cy="607223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5786454"/>
            <a:ext cx="850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Для правильного заполнения заявлений ,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образцы размещены на </a:t>
            </a:r>
            <a:r>
              <a:rPr lang="ru-RU" sz="24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демосистемах</a:t>
            </a:r>
            <a:r>
              <a:rPr lang="ru-RU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ru-RU" sz="2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71480"/>
            <a:ext cx="8358246" cy="585791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4"/>
            <a:ext cx="8501090" cy="642939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34" y="857232"/>
            <a:ext cx="8429684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Отдел записи актов гражданского состояния проводит государственную регистрацию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7 видов актов гражданского состояния: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рождения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заключения браков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расторжения браков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установления отцовства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усыновления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перемены имени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смерти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1\Рабочий стол\на слайды\IMG_0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8715436" cy="5929354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85728"/>
            <a:ext cx="800105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8643998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71374" y="571480"/>
            <a:ext cx="8858344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1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5008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015.jpg"/>
          <p:cNvPicPr>
            <a:picLocks noGrp="1" noChangeAspect="1"/>
          </p:cNvPicPr>
          <p:nvPr isPhoto="1"/>
        </p:nvPicPr>
        <p:blipFill>
          <a:blip r:embed="rId2" cstate="print">
            <a:lum bright="9000"/>
          </a:blip>
          <a:stretch>
            <a:fillRect/>
          </a:stretch>
        </p:blipFill>
        <p:spPr>
          <a:xfrm>
            <a:off x="0" y="642918"/>
            <a:ext cx="9144000" cy="49292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 рисунок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000"/>
            <a:ext cx="9143999" cy="725765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 рисунок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62333"/>
            <a:ext cx="10429948" cy="673333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 рисунок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58280" cy="628652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 рисунок (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4370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2910" y="1071546"/>
            <a:ext cx="78581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Спасибо </a:t>
            </a:r>
          </a:p>
          <a:p>
            <a:pPr algn="ctr"/>
            <a:r>
              <a:rPr lang="ru-RU" sz="8000" dirty="0" smtClean="0">
                <a:solidFill>
                  <a:schemeClr val="accent3">
                    <a:lumMod val="75000"/>
                  </a:schemeClr>
                </a:solidFill>
                <a:latin typeface="Monotype Corsiva" pitchFamily="66" charset="0"/>
              </a:rPr>
              <a:t>за внимание</a:t>
            </a:r>
            <a:endParaRPr lang="ru-RU" sz="8000" dirty="0">
              <a:solidFill>
                <a:schemeClr val="accent3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на сессию\фото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7572428" cy="828678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5572140"/>
            <a:ext cx="7215238" cy="9898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Регистрация  новорожденных , по просьбе родителей, проводится   в  Можгинском  роддоме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5" name="Picture 2" descr="sv_v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358246" cy="6572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 на сессию\фото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85794"/>
            <a:ext cx="8001023" cy="101441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7148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Начальник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отдела ЗАГС Администрации Можгинского района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Иванова Александра Сергеевна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 на сессию\фото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71480"/>
            <a:ext cx="8072494" cy="9358378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bg1">
                  <a:tint val="83000"/>
                  <a:satMod val="320000"/>
                </a:schemeClr>
              </a:gs>
              <a:gs pos="100000">
                <a:schemeClr val="bg1">
                  <a:shade val="15000"/>
                  <a:satMod val="320000"/>
                </a:schemeClr>
              </a:gs>
            </a:gsLst>
            <a:path path="circle">
              <a:fillToRect l="10000" t="110000" r="10000" b="100000"/>
            </a:path>
          </a:gra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429132"/>
            <a:ext cx="8229600" cy="71437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Century" pitchFamily="18" charset="0"/>
              </a:rPr>
              <a:t>Специалист –эксперт отдела ЗАГС </a:t>
            </a:r>
            <a:b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Century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entury" pitchFamily="18" charset="0"/>
              </a:rPr>
              <a:t>Головёнкина  Татьяна  Валерьевна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Century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350.jpg"/>
          <p:cNvPicPr>
            <a:picLocks noGrp="1" noChangeAspect="1"/>
          </p:cNvPicPr>
          <p:nvPr isPhoto="1">
            <p:ph idx="1"/>
          </p:nvPr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28596" y="785794"/>
            <a:ext cx="8358214" cy="56102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428596" y="5786454"/>
            <a:ext cx="82296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Специалист-эксперт  отдела ЗАГС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Григорьева Лилия Вячеславовна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 на сессию\фото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8358246" cy="106918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5357826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Зал торжественных церемоний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ambria" pitchFamily="18" charset="0"/>
              </a:rPr>
              <a:t>в  Малосюгинском ЦСДК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1\Рабочий стол\на слайды\IMG_01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08836"/>
            <a:ext cx="9001156" cy="57205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6215082"/>
            <a:ext cx="850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Лестничный марш зала торжественных  церемоний 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0934-135B-4722-80E0-3555547833D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626</TotalTime>
  <Words>136</Words>
  <Application>Microsoft Office PowerPoint</Application>
  <PresentationFormat>Экран (4:3)</PresentationFormat>
  <Paragraphs>66</Paragraphs>
  <Slides>27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Отдел записи актов гражданского состояния Администрации  Можгинского района</vt:lpstr>
      <vt:lpstr>Слайд 2</vt:lpstr>
      <vt:lpstr>Регистрация  новорожденных , по просьбе родителей, проводится   в  Можгинском  роддоме</vt:lpstr>
      <vt:lpstr>Слайд 4</vt:lpstr>
      <vt:lpstr>Начальник отдела ЗАГС Администрации Можгинского района Иванова Александра Сергеевна</vt:lpstr>
      <vt:lpstr>Специалист –эксперт отдела ЗАГС  Головёнкина  Татьяна  Валерьевна</vt:lpstr>
      <vt:lpstr>Специалист-эксперт  отдела ЗАГС  Григорьева Лилия Вячеславовна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 записи актов гражданского состояния Администрации  Можгинского района</dc:title>
  <dc:creator>User1</dc:creator>
  <cp:lastModifiedBy>User1</cp:lastModifiedBy>
  <cp:revision>43</cp:revision>
  <dcterms:created xsi:type="dcterms:W3CDTF">2012-09-07T04:25:23Z</dcterms:created>
  <dcterms:modified xsi:type="dcterms:W3CDTF">2012-09-18T09:42:49Z</dcterms:modified>
</cp:coreProperties>
</file>